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F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3" d="100"/>
          <a:sy n="63" d="100"/>
        </p:scale>
        <p:origin x="1380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39239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20868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4272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93291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79175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37924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3026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579738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21807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89882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6809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5515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5E48AC7-E6A2-4713-B5A3-3248C5A797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1700808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D8C91C-3D2C-493F-8044-2C377762F0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4" b="10665"/>
          <a:stretch/>
        </p:blipFill>
        <p:spPr>
          <a:xfrm>
            <a:off x="-1" y="1700808"/>
            <a:ext cx="9144000" cy="515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127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E0536B-3050-46ED-86D0-51BF01F60F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945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92E265-B413-40C2-88BD-1118C3FA826B}"/>
              </a:ext>
            </a:extLst>
          </p:cNvPr>
          <p:cNvSpPr txBox="1"/>
          <p:nvPr/>
        </p:nvSpPr>
        <p:spPr>
          <a:xfrm>
            <a:off x="2677564" y="1681644"/>
            <a:ext cx="378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400" b="1" dirty="0">
                <a:latin typeface="w_Mitra Black" panose="02000500000000020004" pitchFamily="2" charset="-78"/>
                <a:cs typeface="B Titr" panose="00000700000000000000" pitchFamily="2" charset="-78"/>
              </a:rPr>
              <a:t>عنوان مقاله</a:t>
            </a:r>
            <a:endParaRPr lang="en-US" sz="3200" b="1" dirty="0">
              <a:cs typeface="B Titr" panose="00000700000000000000" pitchFamily="2" charset="-78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7684151-ACAA-4B71-A277-6744102921A3}"/>
              </a:ext>
            </a:extLst>
          </p:cNvPr>
          <p:cNvSpPr txBox="1">
            <a:spLocks/>
          </p:cNvSpPr>
          <p:nvPr/>
        </p:nvSpPr>
        <p:spPr>
          <a:xfrm>
            <a:off x="1106208" y="3303230"/>
            <a:ext cx="6858000" cy="43396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b="1" dirty="0">
                <a:solidFill>
                  <a:schemeClr val="tx1"/>
                </a:solidFill>
                <a:latin typeface="w_Mitra Black" panose="02000500000000020004" pitchFamily="2" charset="-78"/>
                <a:cs typeface="B Titr" panose="00000700000000000000" pitchFamily="2" charset="-78"/>
              </a:rPr>
              <a:t>نویسنده / نویسندگان</a:t>
            </a:r>
            <a:endParaRPr lang="en-US" b="1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6" name="Subtitle 4">
            <a:extLst>
              <a:ext uri="{FF2B5EF4-FFF2-40B4-BE49-F238E27FC236}">
                <a16:creationId xmlns:a16="http://schemas.microsoft.com/office/drawing/2014/main" id="{B6010C49-A0E7-4607-BCB8-EA33FD2485B8}"/>
              </a:ext>
            </a:extLst>
          </p:cNvPr>
          <p:cNvSpPr txBox="1">
            <a:spLocks/>
          </p:cNvSpPr>
          <p:nvPr/>
        </p:nvSpPr>
        <p:spPr>
          <a:xfrm>
            <a:off x="1106208" y="5371299"/>
            <a:ext cx="6858000" cy="433965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b="1" dirty="0">
                <a:solidFill>
                  <a:schemeClr val="tx1"/>
                </a:solidFill>
                <a:latin typeface="w_Mitra Black" panose="02000500000000020004" pitchFamily="2" charset="-78"/>
                <a:cs typeface="B Titr" panose="00000700000000000000" pitchFamily="2" charset="-78"/>
              </a:rPr>
              <a:t>ارائه دهنده</a:t>
            </a:r>
            <a:endParaRPr lang="en-US" b="1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8D6A5CA-F92D-47D9-8B8A-FEB62328151D}"/>
              </a:ext>
            </a:extLst>
          </p:cNvPr>
          <p:cNvSpPr txBox="1">
            <a:spLocks/>
          </p:cNvSpPr>
          <p:nvPr/>
        </p:nvSpPr>
        <p:spPr>
          <a:xfrm>
            <a:off x="808668" y="2276872"/>
            <a:ext cx="7772400" cy="828007"/>
          </a:xfrm>
          <a:prstGeom prst="rect">
            <a:avLst/>
          </a:prstGeom>
          <a:ln w="25400" cap="flat" cmpd="sng" algn="ctr">
            <a:solidFill>
              <a:srgbClr val="0070C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2800" b="1">
                <a:cs typeface="B Nazanin" panose="00000400000000000000" pitchFamily="2" charset="-78"/>
              </a:rPr>
              <a:t>.</a:t>
            </a:r>
            <a:endParaRPr lang="fa-IR" sz="2800" b="1" dirty="0">
              <a:cs typeface="B Nazanin" panose="00000400000000000000" pitchFamily="2" charset="-78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CFEEB73-EEFB-4F69-A6B5-0DBBB95B58CC}"/>
              </a:ext>
            </a:extLst>
          </p:cNvPr>
          <p:cNvSpPr txBox="1">
            <a:spLocks/>
          </p:cNvSpPr>
          <p:nvPr/>
        </p:nvSpPr>
        <p:spPr>
          <a:xfrm>
            <a:off x="808668" y="4005064"/>
            <a:ext cx="7772400" cy="1152128"/>
          </a:xfrm>
          <a:prstGeom prst="rect">
            <a:avLst/>
          </a:prstGeom>
          <a:ln>
            <a:solidFill>
              <a:srgbClr val="0070C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a-IR" sz="2800" b="1" dirty="0">
                <a:cs typeface="B Nazanin" panose="00000400000000000000" pitchFamily="2" charset="-78"/>
              </a:rPr>
              <a:t>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4971BD1-2276-4299-9E9B-8FE680B73841}"/>
              </a:ext>
            </a:extLst>
          </p:cNvPr>
          <p:cNvSpPr txBox="1">
            <a:spLocks/>
          </p:cNvSpPr>
          <p:nvPr/>
        </p:nvSpPr>
        <p:spPr>
          <a:xfrm>
            <a:off x="808668" y="5903649"/>
            <a:ext cx="7772400" cy="756000"/>
          </a:xfrm>
          <a:prstGeom prst="rect">
            <a:avLst/>
          </a:prstGeom>
          <a:ln>
            <a:solidFill>
              <a:srgbClr val="0070C0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a-IR" sz="2800" b="1" dirty="0">
                <a:cs typeface="B Nazanin" panose="000004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5576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4FC97F-352C-4184-95FD-C7048CC1D6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169458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C018020-0973-43C8-B2C9-BD37FE80C93F}"/>
              </a:ext>
            </a:extLst>
          </p:cNvPr>
          <p:cNvSpPr txBox="1">
            <a:spLocks/>
          </p:cNvSpPr>
          <p:nvPr/>
        </p:nvSpPr>
        <p:spPr>
          <a:xfrm>
            <a:off x="323528" y="1700808"/>
            <a:ext cx="8568952" cy="50405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a-IR" sz="1800">
                <a:cs typeface="B Titr" panose="00000700000000000000" pitchFamily="2" charset="-78"/>
              </a:rPr>
              <a:t>عنوان</a:t>
            </a:r>
            <a:endParaRPr lang="fa-IR" sz="1600" dirty="0">
              <a:cs typeface="B Titr" panose="00000700000000000000" pitchFamily="2" charset="-78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7FB84BC-6C94-4C4D-A848-DDF82B0D4F9A}"/>
              </a:ext>
            </a:extLst>
          </p:cNvPr>
          <p:cNvSpPr txBox="1">
            <a:spLocks/>
          </p:cNvSpPr>
          <p:nvPr/>
        </p:nvSpPr>
        <p:spPr>
          <a:xfrm>
            <a:off x="323528" y="2636912"/>
            <a:ext cx="8568952" cy="409391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a-IR" sz="2400" b="1">
                <a:cs typeface="B Nazanin" panose="00000400000000000000" pitchFamily="2" charset="-78"/>
              </a:rPr>
              <a:t>متن</a:t>
            </a:r>
            <a:endParaRPr lang="fa-IR" sz="20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1197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673185-70CD-4EEA-8EB0-28B9C7F50A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9458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42CAB58-5D39-4BEE-8DC8-5FBC32D84B51}"/>
              </a:ext>
            </a:extLst>
          </p:cNvPr>
          <p:cNvSpPr txBox="1">
            <a:spLocks/>
          </p:cNvSpPr>
          <p:nvPr/>
        </p:nvSpPr>
        <p:spPr>
          <a:xfrm>
            <a:off x="323528" y="1700808"/>
            <a:ext cx="8568952" cy="475252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fa-IR" sz="1800">
                <a:cs typeface="B Titr" panose="00000700000000000000" pitchFamily="2" charset="-78"/>
              </a:rPr>
              <a:t>.</a:t>
            </a:r>
            <a:endParaRPr lang="fa-IR" sz="1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83272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673185-70CD-4EEA-8EB0-28B9C7F50A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69458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42CAB58-5D39-4BEE-8DC8-5FBC32D84B51}"/>
              </a:ext>
            </a:extLst>
          </p:cNvPr>
          <p:cNvSpPr txBox="1">
            <a:spLocks/>
          </p:cNvSpPr>
          <p:nvPr/>
        </p:nvSpPr>
        <p:spPr>
          <a:xfrm>
            <a:off x="323528" y="1700808"/>
            <a:ext cx="8568952" cy="475252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fa-IR" sz="1800">
                <a:cs typeface="B Titr" panose="00000700000000000000" pitchFamily="2" charset="-78"/>
              </a:rPr>
              <a:t>.</a:t>
            </a:r>
            <a:endParaRPr lang="fa-IR" sz="1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6702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14</Words>
  <Application>Microsoft Office PowerPoint</Application>
  <PresentationFormat>On-screen Show (4:3)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B Nazanin</vt:lpstr>
      <vt:lpstr>B Titr</vt:lpstr>
      <vt:lpstr>Calibri</vt:lpstr>
      <vt:lpstr>Times New Roman</vt:lpstr>
      <vt:lpstr>w_Mitra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Kaktoos</dc:creator>
  <cp:lastModifiedBy>GENAVEH LAPTOP</cp:lastModifiedBy>
  <cp:revision>13</cp:revision>
  <dcterms:created xsi:type="dcterms:W3CDTF">2025-11-23T18:17:02Z</dcterms:created>
  <dcterms:modified xsi:type="dcterms:W3CDTF">2026-10-22T16:40:43Z</dcterms:modified>
</cp:coreProperties>
</file>