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21386800" cy="32062738"/>
  <p:notesSz cx="6858000" cy="9144000"/>
  <p:defaultTextStyle>
    <a:defPPr>
      <a:defRPr lang="fa-IR"/>
    </a:defPPr>
    <a:lvl1pPr marL="0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1pPr>
    <a:lvl2pPr marL="1526623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2pPr>
    <a:lvl3pPr marL="3053246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3pPr>
    <a:lvl4pPr marL="4579868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4pPr>
    <a:lvl5pPr marL="6106494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5pPr>
    <a:lvl6pPr marL="7633117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6pPr>
    <a:lvl7pPr marL="9159740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7pPr>
    <a:lvl8pPr marL="10686363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8pPr>
    <a:lvl9pPr marL="12212985" algn="r" defTabSz="3053246" rtl="1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99">
          <p15:clr>
            <a:srgbClr val="A4A3A4"/>
          </p15:clr>
        </p15:guide>
        <p15:guide id="2" pos="673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F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1868" y="-392"/>
      </p:cViewPr>
      <p:guideLst>
        <p:guide orient="horz" pos="10099"/>
        <p:guide pos="67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A06E17-2667-418A-A788-494F72035375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81BA6E2-96AE-4B1C-B3AE-76AEB19A3D5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6443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1pPr>
    <a:lvl2pPr marL="1526623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2pPr>
    <a:lvl3pPr marL="3053246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3pPr>
    <a:lvl4pPr marL="4579868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4pPr>
    <a:lvl5pPr marL="6106494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5pPr>
    <a:lvl6pPr marL="7633117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6pPr>
    <a:lvl7pPr marL="9159740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7pPr>
    <a:lvl8pPr marL="10686363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8pPr>
    <a:lvl9pPr marL="12212985" algn="r" defTabSz="3053246" rtl="1" eaLnBrk="1" latinLnBrk="0" hangingPunct="1">
      <a:defRPr sz="4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4010" y="9960237"/>
            <a:ext cx="18178780" cy="68727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8020" y="18168885"/>
            <a:ext cx="14970760" cy="81938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526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053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579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106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633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159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686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2212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3923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2086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9410" y="20603280"/>
            <a:ext cx="18178780" cy="6368016"/>
          </a:xfrm>
        </p:spPr>
        <p:txBody>
          <a:bodyPr anchor="t"/>
          <a:lstStyle>
            <a:lvl1pPr algn="r">
              <a:defRPr sz="13400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9410" y="13589558"/>
            <a:ext cx="18178780" cy="7013722"/>
          </a:xfrm>
        </p:spPr>
        <p:txBody>
          <a:bodyPr anchor="b"/>
          <a:lstStyle>
            <a:lvl1pPr marL="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1pPr>
            <a:lvl2pPr marL="1526623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2pPr>
            <a:lvl3pPr marL="3053246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3pPr>
            <a:lvl4pPr marL="4579868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4pPr>
            <a:lvl5pPr marL="6106494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5pPr>
            <a:lvl6pPr marL="7633117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6pPr>
            <a:lvl7pPr marL="9159740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7pPr>
            <a:lvl8pPr marL="10686363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8pPr>
            <a:lvl9pPr marL="12212985" indent="0">
              <a:buNone/>
              <a:defRPr sz="4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4272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340" y="7481313"/>
            <a:ext cx="9445837" cy="21159925"/>
          </a:xfrm>
        </p:spPr>
        <p:txBody>
          <a:bodyPr/>
          <a:lstStyle>
            <a:lvl1pPr>
              <a:defRPr sz="9400"/>
            </a:lvl1pPr>
            <a:lvl2pPr>
              <a:defRPr sz="8000"/>
            </a:lvl2pPr>
            <a:lvl3pPr>
              <a:defRPr sz="67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71623" y="7481313"/>
            <a:ext cx="9445837" cy="21159925"/>
          </a:xfrm>
        </p:spPr>
        <p:txBody>
          <a:bodyPr/>
          <a:lstStyle>
            <a:lvl1pPr>
              <a:defRPr sz="9400"/>
            </a:lvl1pPr>
            <a:lvl2pPr>
              <a:defRPr sz="8000"/>
            </a:lvl2pPr>
            <a:lvl3pPr>
              <a:defRPr sz="67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93291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340" y="7177009"/>
            <a:ext cx="9449551" cy="2991035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6623" indent="0">
              <a:buNone/>
              <a:defRPr sz="6700" b="1"/>
            </a:lvl2pPr>
            <a:lvl3pPr marL="3053246" indent="0">
              <a:buNone/>
              <a:defRPr sz="6000" b="1"/>
            </a:lvl3pPr>
            <a:lvl4pPr marL="4579868" indent="0">
              <a:buNone/>
              <a:defRPr sz="5300" b="1"/>
            </a:lvl4pPr>
            <a:lvl5pPr marL="6106494" indent="0">
              <a:buNone/>
              <a:defRPr sz="5300" b="1"/>
            </a:lvl5pPr>
            <a:lvl6pPr marL="7633117" indent="0">
              <a:buNone/>
              <a:defRPr sz="5300" b="1"/>
            </a:lvl6pPr>
            <a:lvl7pPr marL="9159740" indent="0">
              <a:buNone/>
              <a:defRPr sz="5300" b="1"/>
            </a:lvl7pPr>
            <a:lvl8pPr marL="10686363" indent="0">
              <a:buNone/>
              <a:defRPr sz="5300" b="1"/>
            </a:lvl8pPr>
            <a:lvl9pPr marL="12212985" indent="0">
              <a:buNone/>
              <a:defRPr sz="5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340" y="10168044"/>
            <a:ext cx="9449551" cy="18473186"/>
          </a:xfrm>
        </p:spPr>
        <p:txBody>
          <a:bodyPr/>
          <a:lstStyle>
            <a:lvl1pPr>
              <a:defRPr sz="8000"/>
            </a:lvl1pPr>
            <a:lvl2pPr>
              <a:defRPr sz="6700"/>
            </a:lvl2pPr>
            <a:lvl3pPr>
              <a:defRPr sz="60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64201" y="7177009"/>
            <a:ext cx="9453263" cy="2991035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6623" indent="0">
              <a:buNone/>
              <a:defRPr sz="6700" b="1"/>
            </a:lvl2pPr>
            <a:lvl3pPr marL="3053246" indent="0">
              <a:buNone/>
              <a:defRPr sz="6000" b="1"/>
            </a:lvl3pPr>
            <a:lvl4pPr marL="4579868" indent="0">
              <a:buNone/>
              <a:defRPr sz="5300" b="1"/>
            </a:lvl4pPr>
            <a:lvl5pPr marL="6106494" indent="0">
              <a:buNone/>
              <a:defRPr sz="5300" b="1"/>
            </a:lvl5pPr>
            <a:lvl6pPr marL="7633117" indent="0">
              <a:buNone/>
              <a:defRPr sz="5300" b="1"/>
            </a:lvl6pPr>
            <a:lvl7pPr marL="9159740" indent="0">
              <a:buNone/>
              <a:defRPr sz="5300" b="1"/>
            </a:lvl7pPr>
            <a:lvl8pPr marL="10686363" indent="0">
              <a:buNone/>
              <a:defRPr sz="5300" b="1"/>
            </a:lvl8pPr>
            <a:lvl9pPr marL="12212985" indent="0">
              <a:buNone/>
              <a:defRPr sz="5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64201" y="10168044"/>
            <a:ext cx="9453263" cy="18473186"/>
          </a:xfrm>
        </p:spPr>
        <p:txBody>
          <a:bodyPr/>
          <a:lstStyle>
            <a:lvl1pPr>
              <a:defRPr sz="8000"/>
            </a:lvl1pPr>
            <a:lvl2pPr>
              <a:defRPr sz="6700"/>
            </a:lvl2pPr>
            <a:lvl3pPr>
              <a:defRPr sz="6000"/>
            </a:lvl3pPr>
            <a:lvl4pPr>
              <a:defRPr sz="5300"/>
            </a:lvl4pPr>
            <a:lvl5pPr>
              <a:defRPr sz="5300"/>
            </a:lvl5pPr>
            <a:lvl6pPr>
              <a:defRPr sz="5300"/>
            </a:lvl6pPr>
            <a:lvl7pPr>
              <a:defRPr sz="5300"/>
            </a:lvl7pPr>
            <a:lvl8pPr>
              <a:defRPr sz="5300"/>
            </a:lvl8pPr>
            <a:lvl9pPr>
              <a:defRPr sz="5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79175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792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3026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341" y="1276572"/>
            <a:ext cx="7036110" cy="5432853"/>
          </a:xfrm>
        </p:spPr>
        <p:txBody>
          <a:bodyPr anchor="b"/>
          <a:lstStyle>
            <a:lvl1pPr algn="r">
              <a:defRPr sz="67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1645" y="1276579"/>
            <a:ext cx="11955815" cy="27364659"/>
          </a:xfrm>
        </p:spPr>
        <p:txBody>
          <a:bodyPr/>
          <a:lstStyle>
            <a:lvl1pPr>
              <a:defRPr sz="10700"/>
            </a:lvl1pPr>
            <a:lvl2pPr>
              <a:defRPr sz="9400"/>
            </a:lvl2pPr>
            <a:lvl3pPr>
              <a:defRPr sz="8000"/>
            </a:lvl3pPr>
            <a:lvl4pPr>
              <a:defRPr sz="6700"/>
            </a:lvl4pPr>
            <a:lvl5pPr>
              <a:defRPr sz="6700"/>
            </a:lvl5pPr>
            <a:lvl6pPr>
              <a:defRPr sz="6700"/>
            </a:lvl6pPr>
            <a:lvl7pPr>
              <a:defRPr sz="6700"/>
            </a:lvl7pPr>
            <a:lvl8pPr>
              <a:defRPr sz="6700"/>
            </a:lvl8pPr>
            <a:lvl9pPr>
              <a:defRPr sz="6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9341" y="6709427"/>
            <a:ext cx="7036110" cy="21931806"/>
          </a:xfrm>
        </p:spPr>
        <p:txBody>
          <a:bodyPr/>
          <a:lstStyle>
            <a:lvl1pPr marL="0" indent="0">
              <a:buNone/>
              <a:defRPr sz="4700"/>
            </a:lvl1pPr>
            <a:lvl2pPr marL="1526623" indent="0">
              <a:buNone/>
              <a:defRPr sz="4000"/>
            </a:lvl2pPr>
            <a:lvl3pPr marL="3053246" indent="0">
              <a:buNone/>
              <a:defRPr sz="3300"/>
            </a:lvl3pPr>
            <a:lvl4pPr marL="4579868" indent="0">
              <a:buNone/>
              <a:defRPr sz="3000"/>
            </a:lvl4pPr>
            <a:lvl5pPr marL="6106494" indent="0">
              <a:buNone/>
              <a:defRPr sz="3000"/>
            </a:lvl5pPr>
            <a:lvl6pPr marL="7633117" indent="0">
              <a:buNone/>
              <a:defRPr sz="3000"/>
            </a:lvl6pPr>
            <a:lvl7pPr marL="9159740" indent="0">
              <a:buNone/>
              <a:defRPr sz="3000"/>
            </a:lvl7pPr>
            <a:lvl8pPr marL="10686363" indent="0">
              <a:buNone/>
              <a:defRPr sz="3000"/>
            </a:lvl8pPr>
            <a:lvl9pPr marL="12212985" indent="0">
              <a:buNone/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79738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962" y="22443917"/>
            <a:ext cx="12832080" cy="2649631"/>
          </a:xfrm>
        </p:spPr>
        <p:txBody>
          <a:bodyPr anchor="b"/>
          <a:lstStyle>
            <a:lvl1pPr algn="r">
              <a:defRPr sz="6700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962" y="2864865"/>
            <a:ext cx="12832080" cy="19237643"/>
          </a:xfrm>
        </p:spPr>
        <p:txBody>
          <a:bodyPr/>
          <a:lstStyle>
            <a:lvl1pPr marL="0" indent="0">
              <a:buNone/>
              <a:defRPr sz="10700"/>
            </a:lvl1pPr>
            <a:lvl2pPr marL="1526623" indent="0">
              <a:buNone/>
              <a:defRPr sz="9400"/>
            </a:lvl2pPr>
            <a:lvl3pPr marL="3053246" indent="0">
              <a:buNone/>
              <a:defRPr sz="8000"/>
            </a:lvl3pPr>
            <a:lvl4pPr marL="4579868" indent="0">
              <a:buNone/>
              <a:defRPr sz="6700"/>
            </a:lvl4pPr>
            <a:lvl5pPr marL="6106494" indent="0">
              <a:buNone/>
              <a:defRPr sz="6700"/>
            </a:lvl5pPr>
            <a:lvl6pPr marL="7633117" indent="0">
              <a:buNone/>
              <a:defRPr sz="6700"/>
            </a:lvl6pPr>
            <a:lvl7pPr marL="9159740" indent="0">
              <a:buNone/>
              <a:defRPr sz="6700"/>
            </a:lvl7pPr>
            <a:lvl8pPr marL="10686363" indent="0">
              <a:buNone/>
              <a:defRPr sz="6700"/>
            </a:lvl8pPr>
            <a:lvl9pPr marL="12212985" indent="0">
              <a:buNone/>
              <a:defRPr sz="67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962" y="25093548"/>
            <a:ext cx="12832080" cy="3762916"/>
          </a:xfrm>
        </p:spPr>
        <p:txBody>
          <a:bodyPr/>
          <a:lstStyle>
            <a:lvl1pPr marL="0" indent="0">
              <a:buNone/>
              <a:defRPr sz="4700"/>
            </a:lvl1pPr>
            <a:lvl2pPr marL="1526623" indent="0">
              <a:buNone/>
              <a:defRPr sz="4000"/>
            </a:lvl2pPr>
            <a:lvl3pPr marL="3053246" indent="0">
              <a:buNone/>
              <a:defRPr sz="3300"/>
            </a:lvl3pPr>
            <a:lvl4pPr marL="4579868" indent="0">
              <a:buNone/>
              <a:defRPr sz="3000"/>
            </a:lvl4pPr>
            <a:lvl5pPr marL="6106494" indent="0">
              <a:buNone/>
              <a:defRPr sz="3000"/>
            </a:lvl5pPr>
            <a:lvl6pPr marL="7633117" indent="0">
              <a:buNone/>
              <a:defRPr sz="3000"/>
            </a:lvl6pPr>
            <a:lvl7pPr marL="9159740" indent="0">
              <a:buNone/>
              <a:defRPr sz="3000"/>
            </a:lvl7pPr>
            <a:lvl8pPr marL="10686363" indent="0">
              <a:buNone/>
              <a:defRPr sz="3000"/>
            </a:lvl8pPr>
            <a:lvl9pPr marL="12212985" indent="0">
              <a:buNone/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2180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689882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505430" y="1284003"/>
            <a:ext cx="4812030" cy="273572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9340" y="1284003"/>
            <a:ext cx="14079643" cy="273572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68098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340" y="1283996"/>
            <a:ext cx="19248120" cy="5343790"/>
          </a:xfrm>
          <a:prstGeom prst="rect">
            <a:avLst/>
          </a:prstGeom>
        </p:spPr>
        <p:txBody>
          <a:bodyPr vert="horz" lIns="305325" tIns="152663" rIns="305325" bIns="152663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340" y="7481313"/>
            <a:ext cx="19248120" cy="21159925"/>
          </a:xfrm>
          <a:prstGeom prst="rect">
            <a:avLst/>
          </a:prstGeom>
        </p:spPr>
        <p:txBody>
          <a:bodyPr vert="horz" lIns="305325" tIns="152663" rIns="305325" bIns="152663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327207" y="29717410"/>
            <a:ext cx="4990253" cy="1707044"/>
          </a:xfrm>
          <a:prstGeom prst="rect">
            <a:avLst/>
          </a:prstGeom>
        </p:spPr>
        <p:txBody>
          <a:bodyPr vert="horz" lIns="305325" tIns="152663" rIns="305325" bIns="152663" rtlCol="1" anchor="ctr"/>
          <a:lstStyle>
            <a:lvl1pPr algn="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B188-1A3A-44BA-80C0-5489F4861CCE}" type="datetimeFigureOut">
              <a:rPr lang="fa-IR" smtClean="0"/>
              <a:t>11/05/1448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07157" y="29717410"/>
            <a:ext cx="6772487" cy="1707044"/>
          </a:xfrm>
          <a:prstGeom prst="rect">
            <a:avLst/>
          </a:prstGeom>
        </p:spPr>
        <p:txBody>
          <a:bodyPr vert="horz" lIns="305325" tIns="152663" rIns="305325" bIns="152663" rtlCol="1" anchor="ctr"/>
          <a:lstStyle>
            <a:lvl1pPr algn="ct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9340" y="29717410"/>
            <a:ext cx="4990253" cy="1707044"/>
          </a:xfrm>
          <a:prstGeom prst="rect">
            <a:avLst/>
          </a:prstGeom>
        </p:spPr>
        <p:txBody>
          <a:bodyPr vert="horz" lIns="305325" tIns="152663" rIns="305325" bIns="152663" rtlCol="1" anchor="ctr"/>
          <a:lstStyle>
            <a:lvl1pPr algn="l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644AA-5691-447E-8E48-DE1934D2182D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55156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053246" rtl="1" eaLnBrk="1" latinLnBrk="0" hangingPunct="1">
        <a:spcBef>
          <a:spcPct val="0"/>
        </a:spcBef>
        <a:buNone/>
        <a:defRPr sz="1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44966" indent="-1144966" algn="r" defTabSz="3053246" rtl="1" eaLnBrk="1" latinLnBrk="0" hangingPunct="1">
        <a:spcBef>
          <a:spcPct val="20000"/>
        </a:spcBef>
        <a:buFont typeface="Arial" panose="020B0604020202020204" pitchFamily="34" charset="0"/>
        <a:buChar char="•"/>
        <a:defRPr sz="10700" kern="1200">
          <a:solidFill>
            <a:schemeClr val="tx1"/>
          </a:solidFill>
          <a:latin typeface="+mn-lt"/>
          <a:ea typeface="+mn-ea"/>
          <a:cs typeface="+mn-cs"/>
        </a:defRPr>
      </a:lvl1pPr>
      <a:lvl2pPr marL="2480762" indent="-954140" algn="r" defTabSz="3053246" rtl="1" eaLnBrk="1" latinLnBrk="0" hangingPunct="1">
        <a:spcBef>
          <a:spcPct val="20000"/>
        </a:spcBef>
        <a:buFont typeface="Arial" panose="020B0604020202020204" pitchFamily="34" charset="0"/>
        <a:buChar char="–"/>
        <a:defRPr sz="9400" kern="1200">
          <a:solidFill>
            <a:schemeClr val="tx1"/>
          </a:solidFill>
          <a:latin typeface="+mn-lt"/>
          <a:ea typeface="+mn-ea"/>
          <a:cs typeface="+mn-cs"/>
        </a:defRPr>
      </a:lvl2pPr>
      <a:lvl3pPr marL="3816559" indent="-763313" algn="r" defTabSz="3053246" rtl="1" eaLnBrk="1" latinLnBrk="0" hangingPunct="1">
        <a:spcBef>
          <a:spcPct val="20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5343181" indent="-763313" algn="r" defTabSz="3053246" rtl="1" eaLnBrk="1" latinLnBrk="0" hangingPunct="1">
        <a:spcBef>
          <a:spcPct val="20000"/>
        </a:spcBef>
        <a:buFont typeface="Arial" panose="020B0604020202020204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4pPr>
      <a:lvl5pPr marL="6869804" indent="-763313" algn="r" defTabSz="3053246" rtl="1" eaLnBrk="1" latinLnBrk="0" hangingPunct="1">
        <a:spcBef>
          <a:spcPct val="20000"/>
        </a:spcBef>
        <a:buFont typeface="Arial" panose="020B0604020202020204" pitchFamily="34" charset="0"/>
        <a:buChar char="»"/>
        <a:defRPr sz="6700" kern="1200">
          <a:solidFill>
            <a:schemeClr val="tx1"/>
          </a:solidFill>
          <a:latin typeface="+mn-lt"/>
          <a:ea typeface="+mn-ea"/>
          <a:cs typeface="+mn-cs"/>
        </a:defRPr>
      </a:lvl5pPr>
      <a:lvl6pPr marL="8396427" indent="-763313" algn="r" defTabSz="3053246" rtl="1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6pPr>
      <a:lvl7pPr marL="9923050" indent="-763313" algn="r" defTabSz="3053246" rtl="1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7pPr>
      <a:lvl8pPr marL="11449676" indent="-763313" algn="r" defTabSz="3053246" rtl="1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8pPr>
      <a:lvl9pPr marL="12976299" indent="-763313" algn="r" defTabSz="3053246" rtl="1" eaLnBrk="1" latinLnBrk="0" hangingPunct="1">
        <a:spcBef>
          <a:spcPct val="20000"/>
        </a:spcBef>
        <a:buFont typeface="Arial" panose="020B0604020202020204" pitchFamily="34" charset="0"/>
        <a:buChar char="•"/>
        <a:defRPr sz="6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6623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53246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9868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106494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33117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59740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86363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212985" algn="r" defTabSz="3053246" rtl="1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8B8E43-27E3-4A57-963D-20600F6C73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61" y="28873"/>
            <a:ext cx="21460755" cy="397716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7C28E960-3639-4CB7-B289-4EF8BFCC5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60" y="4366073"/>
            <a:ext cx="20522280" cy="244827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lvl="0" defTabSz="2159996">
              <a:spcBef>
                <a:spcPts val="2362"/>
              </a:spcBef>
            </a:pPr>
            <a:r>
              <a:rPr lang="fa-IR" sz="3200" b="1" dirty="0">
                <a:solidFill>
                  <a:prstClr val="black"/>
                </a:solidFill>
                <a:latin typeface="Times New Roman"/>
                <a:ea typeface="SimSun"/>
                <a:cs typeface="B Titr" panose="00000700000000000000" pitchFamily="2" charset="-78"/>
              </a:rPr>
              <a:t>عنوان مقاله</a:t>
            </a:r>
            <a:br>
              <a:rPr lang="fa-IR" sz="3200" b="1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</a:br>
            <a:br>
              <a:rPr lang="en-US" sz="3200" b="1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</a:br>
            <a:r>
              <a:rPr lang="ar-SA" sz="3100" b="1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  <a:t>نام و نام خانوادگی نویسنده اول </a:t>
            </a:r>
            <a:r>
              <a:rPr lang="en-US" sz="3100" b="1" baseline="30000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  <a:t>a</a:t>
            </a:r>
            <a:r>
              <a:rPr lang="ar-SA" sz="3100" b="1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  <a:t>، نام و نام خانوادگی نویسنده دوم</a:t>
            </a:r>
            <a:r>
              <a:rPr lang="en-US" sz="3100" b="1" baseline="30000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  <a:t>b</a:t>
            </a:r>
            <a:r>
              <a:rPr lang="ar-SA" sz="3100" b="1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  <a:t>، ...</a:t>
            </a:r>
            <a:br>
              <a:rPr lang="en-US" sz="3100" b="1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</a:br>
            <a:r>
              <a:rPr lang="en-US" sz="3100" b="1" baseline="30000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  <a:t>a</a:t>
            </a:r>
            <a:r>
              <a:rPr lang="en-US" sz="3100" b="1" dirty="0">
                <a:solidFill>
                  <a:prstClr val="black"/>
                </a:solidFill>
                <a:latin typeface="B Nazanin"/>
                <a:ea typeface="SimSun"/>
                <a:cs typeface="B Nazanin" panose="00000400000000000000" pitchFamily="2" charset="-78"/>
              </a:rPr>
              <a:t> </a:t>
            </a:r>
            <a:r>
              <a:rPr lang="fa-IR" sz="3100" b="1" dirty="0">
                <a:solidFill>
                  <a:prstClr val="black"/>
                </a:solidFill>
                <a:latin typeface="B Nazanin"/>
                <a:ea typeface="SimSun"/>
                <a:cs typeface="B Nazanin" panose="00000400000000000000" pitchFamily="2" charset="-78"/>
              </a:rPr>
              <a:t>وابستگی نویسنده اول (درجه علمی یا سمت کاری، نام گروه آموزشی، دانشگاه یا نام سازمان، شهر، کشور.)</a:t>
            </a:r>
            <a:br>
              <a:rPr lang="en-US" sz="3100" b="1" i="1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</a:br>
            <a:r>
              <a:rPr lang="en-US" sz="3100" b="1" baseline="30000" dirty="0">
                <a:solidFill>
                  <a:prstClr val="black"/>
                </a:solidFill>
                <a:latin typeface="Times New Roman"/>
                <a:ea typeface="SimSun"/>
                <a:cs typeface="B Nazanin" panose="00000400000000000000" pitchFamily="2" charset="-78"/>
              </a:rPr>
              <a:t>b</a:t>
            </a:r>
            <a:r>
              <a:rPr lang="en-US" sz="3100" b="1" dirty="0">
                <a:solidFill>
                  <a:prstClr val="black"/>
                </a:solidFill>
                <a:latin typeface="B Nazanin"/>
                <a:ea typeface="SimSun"/>
                <a:cs typeface="B Nazanin" panose="00000400000000000000" pitchFamily="2" charset="-78"/>
              </a:rPr>
              <a:t> </a:t>
            </a:r>
            <a:r>
              <a:rPr lang="fa-IR" sz="3100" b="1" dirty="0">
                <a:solidFill>
                  <a:prstClr val="black"/>
                </a:solidFill>
                <a:latin typeface="B Nazanin"/>
                <a:ea typeface="SimSun"/>
                <a:cs typeface="B Nazanin" panose="00000400000000000000" pitchFamily="2" charset="-78"/>
              </a:rPr>
              <a:t>وابستگی نویسنده دوم (درجه علمی یا سمت کاری، نام گروه آموزشی، دانشگاه یا نام سازمان، شهر، کشور.)</a:t>
            </a:r>
            <a:endParaRPr lang="fa-IR" sz="2400" b="1" dirty="0"/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718204CC-1DF9-4E0E-9DBD-88AC2F8DD2B6}"/>
              </a:ext>
            </a:extLst>
          </p:cNvPr>
          <p:cNvSpPr txBox="1">
            <a:spLocks/>
          </p:cNvSpPr>
          <p:nvPr/>
        </p:nvSpPr>
        <p:spPr>
          <a:xfrm>
            <a:off x="382668" y="7174385"/>
            <a:ext cx="20522280" cy="2426669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>
            <a:lvl1pPr marL="1144966" indent="-1144966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0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80762" indent="-954140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9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16559" indent="-763313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8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343181" indent="-763313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69804" indent="-763313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96427" indent="-763313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923050" indent="-763313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449676" indent="-763313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976299" indent="-763313" algn="r" defTabSz="3053246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2159996">
              <a:lnSpc>
                <a:spcPct val="90000"/>
              </a:lnSpc>
              <a:spcBef>
                <a:spcPts val="2362"/>
              </a:spcBef>
              <a:buFont typeface="Arial" panose="020B0604020202020204" pitchFamily="34" charset="0"/>
              <a:buNone/>
            </a:pPr>
            <a:r>
              <a:rPr lang="fa-IR" sz="4000" b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توجه:</a:t>
            </a:r>
          </a:p>
          <a:p>
            <a:pPr marL="342900" indent="-342900" algn="just" defTabSz="2159996">
              <a:lnSpc>
                <a:spcPct val="90000"/>
              </a:lnSpc>
              <a:spcBef>
                <a:spcPts val="2362"/>
              </a:spcBef>
              <a:buFont typeface="Symbol" panose="05050102010706020507" pitchFamily="18" charset="2"/>
              <a:buChar char=""/>
            </a:pPr>
            <a:r>
              <a:rPr lang="fa-IR" sz="40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طراحی متن به دلخواه نویسندگان انجام شود.</a:t>
            </a:r>
            <a:endParaRPr lang="en-US" sz="4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indent="-342900" algn="just" defTabSz="2159996">
              <a:lnSpc>
                <a:spcPct val="90000"/>
              </a:lnSpc>
              <a:spcBef>
                <a:spcPts val="2362"/>
              </a:spcBef>
              <a:buFont typeface="Symbol" panose="05050102010706020507" pitchFamily="18" charset="2"/>
              <a:buChar char=""/>
            </a:pPr>
            <a:r>
              <a:rPr lang="fa-IR" sz="40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لازم است اندازه فونت (نازنین یا لوتوس) به گونه‌ای باشد که مطالب به طور کامل خوانده شود.</a:t>
            </a:r>
            <a:endParaRPr lang="en-US" sz="400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B Nazanin" panose="00000400000000000000" pitchFamily="2" charset="-78"/>
            </a:endParaRPr>
          </a:p>
          <a:p>
            <a:pPr marL="342900" indent="-342900" algn="just" defTabSz="2159996">
              <a:lnSpc>
                <a:spcPct val="90000"/>
              </a:lnSpc>
              <a:spcBef>
                <a:spcPts val="2362"/>
              </a:spcBef>
              <a:buFont typeface="Symbol" panose="05050102010706020507" pitchFamily="18" charset="2"/>
              <a:buChar char=""/>
            </a:pPr>
            <a:r>
              <a:rPr lang="fa-IR" sz="400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B Nazanin" panose="00000400000000000000" pitchFamily="2" charset="-78"/>
              </a:rPr>
              <a:t>داشتن بخش‌های چکیده، مقدمه و نتیجه‌گیری برای پوستر الزامیست.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09705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112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SimSun</vt:lpstr>
      <vt:lpstr>Arial</vt:lpstr>
      <vt:lpstr>B Nazanin</vt:lpstr>
      <vt:lpstr>B Titr</vt:lpstr>
      <vt:lpstr>Calibri</vt:lpstr>
      <vt:lpstr>Symbol</vt:lpstr>
      <vt:lpstr>Times New Roman</vt:lpstr>
      <vt:lpstr>Office Theme</vt:lpstr>
      <vt:lpstr>عنوان مقاله  نام و نام خانوادگی نویسنده اول a، نام و نام خانوادگی نویسنده دومb، ... a وابستگی نویسنده اول (درجه علمی یا سمت کاری، نام گروه آموزشی، دانشگاه یا نام سازمان، شهر، کشور.) b وابستگی نویسنده دوم (درجه علمی یا سمت کاری، نام گروه آموزشی، دانشگاه یا نام سازمان، شهر، کشور.)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Kaktoos</dc:creator>
  <cp:lastModifiedBy>GENAVEH LAPTOP</cp:lastModifiedBy>
  <cp:revision>17</cp:revision>
  <dcterms:created xsi:type="dcterms:W3CDTF">2025-11-23T18:17:02Z</dcterms:created>
  <dcterms:modified xsi:type="dcterms:W3CDTF">2026-10-22T16:29:56Z</dcterms:modified>
</cp:coreProperties>
</file>